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9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Quattrocento Sans" panose="020B0502050000020003" pitchFamily="34" charset="0"/>
      <p:regular r:id="rId18"/>
      <p:bold r:id="rId19"/>
      <p:italic r:id="rId20"/>
      <p:boldItalic r:id="rId21"/>
    </p:embeddedFont>
    <p:embeddedFont>
      <p:font typeface="Segoe UI" panose="020B0502040204020203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6" roundtripDataSignature="AMtx7mgMqhZF8XC00OrQUAgGh01p+msR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91" d="100"/>
          <a:sy n="91" d="100"/>
        </p:scale>
        <p:origin x="2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Titolo del grafico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7" name="Google Shape;5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8" name="Google Shape;50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8" name="Google Shape;52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9" name="Google Shape;52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8" name="Google Shape;54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9" name="Google Shape;54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"/>
            <a:ext cx="12192000" cy="710647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sp>
        <p:nvSpPr>
          <p:cNvPr id="21" name="Google Shape;21;p8"/>
          <p:cNvSpPr txBox="1"/>
          <p:nvPr/>
        </p:nvSpPr>
        <p:spPr>
          <a:xfrm>
            <a:off x="838200" y="365125"/>
            <a:ext cx="10515600" cy="180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Quattrocento Sans"/>
              <a:buNone/>
            </a:pPr>
            <a:endParaRPr sz="6000" b="0" i="0" u="none" strike="noStrike" cap="none">
              <a:solidFill>
                <a:schemeClr val="lt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and Content">
  <p:cSld name="4_Title and Conte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39201" y="4001294"/>
            <a:ext cx="3009900" cy="21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and Content">
  <p:cSld name="5_Title and Conten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30059">
            <a:off x="9124385" y="3485665"/>
            <a:ext cx="2882150" cy="26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and Content">
  <p:cSld name="7_Title and Conten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232901" y="3675529"/>
            <a:ext cx="21209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and Content">
  <p:cSld name="6_Title and Conten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232901" y="4375150"/>
            <a:ext cx="257810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and Content">
  <p:cSld name="9_Title and Conten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58053" y="4044158"/>
            <a:ext cx="2603500" cy="222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and Content">
  <p:cSld name="10_Title and Conte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39941" y="4001295"/>
            <a:ext cx="2590800" cy="21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and Content">
  <p:cSld name="12_Title and Conten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4432" y="3659901"/>
            <a:ext cx="24765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and Content">
  <p:cSld name="11_Title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27475" y="3635711"/>
            <a:ext cx="2370080" cy="2541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ctrTitle"/>
          </p:nvPr>
        </p:nvSpPr>
        <p:spPr>
          <a:xfrm>
            <a:off x="1524001" y="1122364"/>
            <a:ext cx="9144001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Quattrocento Sans"/>
              <a:buNone/>
              <a:defRPr sz="6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subTitle" idx="1"/>
          </p:nvPr>
        </p:nvSpPr>
        <p:spPr>
          <a:xfrm>
            <a:off x="1524001" y="3602038"/>
            <a:ext cx="914400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Quattrocento Sans"/>
              <a:buNone/>
              <a:defRPr sz="6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and Content">
  <p:cSld name="8_Title and Content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9"/>
          <p:cNvSpPr txBox="1">
            <a:spLocks noGrp="1"/>
          </p:cNvSpPr>
          <p:nvPr>
            <p:ph type="title"/>
          </p:nvPr>
        </p:nvSpPr>
        <p:spPr>
          <a:xfrm>
            <a:off x="0" y="328179"/>
            <a:ext cx="121920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attrocento Sans"/>
              <a:buNone/>
              <a:defRPr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" name="Google Shape;24;p9"/>
          <p:cNvPicPr preferRelativeResize="0"/>
          <p:nvPr/>
        </p:nvPicPr>
        <p:blipFill rotWithShape="1">
          <a:blip r:embed="rId2">
            <a:alphaModFix/>
          </a:blip>
          <a:srcRect t="25716" b="25625"/>
          <a:stretch/>
        </p:blipFill>
        <p:spPr>
          <a:xfrm>
            <a:off x="1054297" y="2182929"/>
            <a:ext cx="4831614" cy="1175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9"/>
          <p:cNvPicPr preferRelativeResize="0"/>
          <p:nvPr/>
        </p:nvPicPr>
        <p:blipFill rotWithShape="1">
          <a:blip r:embed="rId3">
            <a:alphaModFix/>
          </a:blip>
          <a:srcRect t="20190" b="25625"/>
          <a:stretch/>
        </p:blipFill>
        <p:spPr>
          <a:xfrm>
            <a:off x="6306091" y="2120179"/>
            <a:ext cx="4831613" cy="1309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9"/>
          <p:cNvPicPr preferRelativeResize="0"/>
          <p:nvPr/>
        </p:nvPicPr>
        <p:blipFill rotWithShape="1">
          <a:blip r:embed="rId4">
            <a:alphaModFix/>
          </a:blip>
          <a:srcRect l="4726" t="20069" r="6364" b="20697"/>
          <a:stretch/>
        </p:blipFill>
        <p:spPr>
          <a:xfrm>
            <a:off x="3897417" y="4094576"/>
            <a:ext cx="2725457" cy="968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9"/>
          <p:cNvPicPr preferRelativeResize="0"/>
          <p:nvPr/>
        </p:nvPicPr>
        <p:blipFill rotWithShape="1">
          <a:blip r:embed="rId5">
            <a:alphaModFix/>
          </a:blip>
          <a:srcRect l="10365" t="20279" r="10338" b="19576"/>
          <a:stretch/>
        </p:blipFill>
        <p:spPr>
          <a:xfrm>
            <a:off x="5092370" y="5574608"/>
            <a:ext cx="2007263" cy="761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9"/>
          <p:cNvPicPr preferRelativeResize="0"/>
          <p:nvPr/>
        </p:nvPicPr>
        <p:blipFill rotWithShape="1">
          <a:blip r:embed="rId6">
            <a:alphaModFix/>
          </a:blip>
          <a:srcRect l="15501" t="8881" r="14941" b="11089"/>
          <a:stretch/>
        </p:blipFill>
        <p:spPr>
          <a:xfrm>
            <a:off x="7050187" y="4157091"/>
            <a:ext cx="1444624" cy="843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9"/>
          <p:cNvPicPr preferRelativeResize="0"/>
          <p:nvPr/>
        </p:nvPicPr>
        <p:blipFill rotWithShape="1">
          <a:blip r:embed="rId7">
            <a:alphaModFix/>
          </a:blip>
          <a:srcRect l="4726" t="24545" r="6364" b="25105"/>
          <a:stretch/>
        </p:blipFill>
        <p:spPr>
          <a:xfrm>
            <a:off x="8922124" y="4157091"/>
            <a:ext cx="2845529" cy="843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9" descr="Immagine che contiene testo, bigliettodavisita, grafica vettoriale&#10;&#10;Descrizione generata automaticamente"/>
          <p:cNvPicPr preferRelativeResize="0"/>
          <p:nvPr/>
        </p:nvPicPr>
        <p:blipFill rotWithShape="1">
          <a:blip r:embed="rId8">
            <a:alphaModFix/>
          </a:blip>
          <a:srcRect l="13928" t="7909" r="12948" b="7531"/>
          <a:stretch/>
        </p:blipFill>
        <p:spPr>
          <a:xfrm>
            <a:off x="3686157" y="5440686"/>
            <a:ext cx="990035" cy="1144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9" descr="Immagine che contiene testo, clipart, grafica vettoriale, segnale&#10;&#10;Descrizione generata automaticamente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549315" y="5511905"/>
            <a:ext cx="957876" cy="95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Altitudo">
            <a:extLst>
              <a:ext uri="{FF2B5EF4-FFF2-40B4-BE49-F238E27FC236}">
                <a16:creationId xmlns:a16="http://schemas.microsoft.com/office/drawing/2014/main" id="{50E1E359-05F6-CCD9-960B-1513D9E42A1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14" b="29765"/>
          <a:stretch/>
        </p:blipFill>
        <p:spPr bwMode="auto">
          <a:xfrm>
            <a:off x="290754" y="4192241"/>
            <a:ext cx="3179350" cy="772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body" idx="2"/>
          </p:nvPr>
        </p:nvSpPr>
        <p:spPr>
          <a:xfrm>
            <a:off x="6172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 b="1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2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 b="1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62" name="Google Shape;162;p2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8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Sample">
  <p:cSld name="Code Sample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graphicFrame>
        <p:nvGraphicFramePr>
          <p:cNvPr id="176" name="Google Shape;176;p30"/>
          <p:cNvGraphicFramePr/>
          <p:nvPr/>
        </p:nvGraphicFramePr>
        <p:xfrm>
          <a:off x="2032001" y="71966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gress">
  <p:cSld name="Progress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31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1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32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2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nouncement">
  <p:cSld name="Announcemen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710647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3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3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sp>
        <p:nvSpPr>
          <p:cNvPr id="192" name="Google Shape;192;p33"/>
          <p:cNvSpPr/>
          <p:nvPr/>
        </p:nvSpPr>
        <p:spPr>
          <a:xfrm>
            <a:off x="838201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rgbClr val="D5CDF5"/>
          </a:solidFill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50"/>
              </a:buClr>
              <a:buSzPts val="1500"/>
              <a:buFont typeface="Quattrocento Sans"/>
              <a:buNone/>
            </a:pPr>
            <a:r>
              <a:rPr lang="en-US" sz="1500" b="0" i="0" u="none" strike="noStrike" cap="none">
                <a:solidFill>
                  <a:srgbClr val="00205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RELEASED</a:t>
            </a:r>
            <a:endParaRPr/>
          </a:p>
        </p:txBody>
      </p:sp>
      <p:pic>
        <p:nvPicPr>
          <p:cNvPr id="193" name="Google Shape;193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34126" y="3328314"/>
            <a:ext cx="3291797" cy="301283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838200" y="1575065"/>
            <a:ext cx="10515600" cy="669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Quattrocento Sans"/>
              <a:buNone/>
              <a:defRPr sz="36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body" idx="1"/>
          </p:nvPr>
        </p:nvSpPr>
        <p:spPr>
          <a:xfrm>
            <a:off x="838200" y="2476901"/>
            <a:ext cx="10515600" cy="2636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33"/>
          <p:cNvSpPr txBox="1">
            <a:spLocks noGrp="1"/>
          </p:cNvSpPr>
          <p:nvPr>
            <p:ph type="body" idx="2"/>
          </p:nvPr>
        </p:nvSpPr>
        <p:spPr>
          <a:xfrm>
            <a:off x="838200" y="5257172"/>
            <a:ext cx="10515600" cy="57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AD290"/>
              </a:buClr>
              <a:buSzPts val="2800"/>
              <a:buNone/>
              <a:defRPr>
                <a:solidFill>
                  <a:srgbClr val="FAD29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4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4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attrocen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5"/>
          <p:cNvSpPr txBox="1">
            <a:spLocks noGrp="1"/>
          </p:cNvSpPr>
          <p:nvPr>
            <p:ph type="body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04" name="Google Shape;204;p35"/>
          <p:cNvSpPr txBox="1">
            <a:spLocks noGrp="1"/>
          </p:cNvSpPr>
          <p:nvPr>
            <p:ph type="body" idx="2"/>
          </p:nvPr>
        </p:nvSpPr>
        <p:spPr>
          <a:xfrm>
            <a:off x="839789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5" name="Google Shape;205;p3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5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5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attrocen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6"/>
          <p:cNvSpPr>
            <a:spLocks noGrp="1"/>
          </p:cNvSpPr>
          <p:nvPr>
            <p:ph type="pic" idx="2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36"/>
          <p:cNvSpPr txBox="1">
            <a:spLocks noGrp="1"/>
          </p:cNvSpPr>
          <p:nvPr>
            <p:ph type="body" idx="1"/>
          </p:nvPr>
        </p:nvSpPr>
        <p:spPr>
          <a:xfrm>
            <a:off x="839789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2" name="Google Shape;212;p3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6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6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8" name="Google Shape;38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59120" y="3357282"/>
            <a:ext cx="2747784" cy="2747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Slide">
  <p:cSld name="4_Title Slide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7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37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219" name="Google Shape;219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93108" y="3543208"/>
            <a:ext cx="3660693" cy="2813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7"/>
          <p:cNvSpPr txBox="1"/>
          <p:nvPr/>
        </p:nvSpPr>
        <p:spPr>
          <a:xfrm>
            <a:off x="838200" y="365125"/>
            <a:ext cx="10515600" cy="158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Quattrocento Sans"/>
              <a:buNone/>
            </a:pPr>
            <a:r>
              <a:rPr lang="en-US" sz="60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Questions?</a:t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>
            <a:spLocks noGrp="1"/>
          </p:cNvSpPr>
          <p:nvPr>
            <p:ph type="ctrTitle"/>
          </p:nvPr>
        </p:nvSpPr>
        <p:spPr>
          <a:xfrm>
            <a:off x="838201" y="2620050"/>
            <a:ext cx="8767482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6000"/>
              <a:buFont typeface="Quattrocento Sans"/>
              <a:buNone/>
              <a:defRPr sz="6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9"/>
          <p:cNvSpPr txBox="1">
            <a:spLocks noGrp="1"/>
          </p:cNvSpPr>
          <p:nvPr>
            <p:ph type="subTitle" idx="1"/>
          </p:nvPr>
        </p:nvSpPr>
        <p:spPr>
          <a:xfrm>
            <a:off x="838201" y="5092205"/>
            <a:ext cx="8767482" cy="766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2" name="Google Shape;232;p3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9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39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235" name="Google Shape;235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30059">
            <a:off x="9079304" y="2939508"/>
            <a:ext cx="3291797" cy="3012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and Content" preserve="1">
  <p:cSld name="14_Title and Content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9"/>
          <p:cNvSpPr txBox="1">
            <a:spLocks noGrp="1"/>
          </p:cNvSpPr>
          <p:nvPr>
            <p:ph type="title"/>
          </p:nvPr>
        </p:nvSpPr>
        <p:spPr>
          <a:xfrm>
            <a:off x="0" y="328179"/>
            <a:ext cx="121920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attrocento Sans"/>
              <a:buNone/>
              <a:defRPr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" name="Google Shape;24;p9"/>
          <p:cNvPicPr preferRelativeResize="0"/>
          <p:nvPr/>
        </p:nvPicPr>
        <p:blipFill rotWithShape="1">
          <a:blip r:embed="rId2">
            <a:alphaModFix/>
          </a:blip>
          <a:srcRect t="25716" b="25625"/>
          <a:stretch/>
        </p:blipFill>
        <p:spPr>
          <a:xfrm>
            <a:off x="1054297" y="2182929"/>
            <a:ext cx="4831614" cy="1175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9"/>
          <p:cNvPicPr preferRelativeResize="0"/>
          <p:nvPr/>
        </p:nvPicPr>
        <p:blipFill rotWithShape="1">
          <a:blip r:embed="rId3">
            <a:alphaModFix/>
          </a:blip>
          <a:srcRect t="20190" b="25625"/>
          <a:stretch/>
        </p:blipFill>
        <p:spPr>
          <a:xfrm>
            <a:off x="6306091" y="2120179"/>
            <a:ext cx="4831613" cy="1309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9"/>
          <p:cNvPicPr preferRelativeResize="0"/>
          <p:nvPr/>
        </p:nvPicPr>
        <p:blipFill rotWithShape="1">
          <a:blip r:embed="rId4">
            <a:alphaModFix/>
          </a:blip>
          <a:srcRect l="4726" t="20069" r="6364" b="20697"/>
          <a:stretch/>
        </p:blipFill>
        <p:spPr>
          <a:xfrm>
            <a:off x="3897417" y="4094576"/>
            <a:ext cx="2725457" cy="968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9"/>
          <p:cNvPicPr preferRelativeResize="0"/>
          <p:nvPr/>
        </p:nvPicPr>
        <p:blipFill rotWithShape="1">
          <a:blip r:embed="rId5">
            <a:alphaModFix/>
          </a:blip>
          <a:srcRect l="10365" t="20279" r="10338" b="19576"/>
          <a:stretch/>
        </p:blipFill>
        <p:spPr>
          <a:xfrm>
            <a:off x="5092370" y="5574608"/>
            <a:ext cx="2007263" cy="761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9"/>
          <p:cNvPicPr preferRelativeResize="0"/>
          <p:nvPr/>
        </p:nvPicPr>
        <p:blipFill rotWithShape="1">
          <a:blip r:embed="rId6">
            <a:alphaModFix/>
          </a:blip>
          <a:srcRect l="15501" t="8881" r="14941" b="11089"/>
          <a:stretch/>
        </p:blipFill>
        <p:spPr>
          <a:xfrm>
            <a:off x="7050187" y="4157091"/>
            <a:ext cx="1444624" cy="843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9"/>
          <p:cNvPicPr preferRelativeResize="0"/>
          <p:nvPr/>
        </p:nvPicPr>
        <p:blipFill rotWithShape="1">
          <a:blip r:embed="rId7">
            <a:alphaModFix/>
          </a:blip>
          <a:srcRect l="4726" t="24545" r="6364" b="25105"/>
          <a:stretch/>
        </p:blipFill>
        <p:spPr>
          <a:xfrm>
            <a:off x="8922124" y="4157091"/>
            <a:ext cx="2845529" cy="843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9" descr="Immagine che contiene testo, bigliettodavisita, grafica vettoriale&#10;&#10;Descrizione generata automaticamente"/>
          <p:cNvPicPr preferRelativeResize="0"/>
          <p:nvPr/>
        </p:nvPicPr>
        <p:blipFill rotWithShape="1">
          <a:blip r:embed="rId8">
            <a:alphaModFix/>
          </a:blip>
          <a:srcRect l="13928" t="7909" r="12948" b="7531"/>
          <a:stretch/>
        </p:blipFill>
        <p:spPr>
          <a:xfrm>
            <a:off x="3686157" y="5440686"/>
            <a:ext cx="990035" cy="1144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9" descr="Immagine che contiene testo, clipart, grafica vettoriale, segnale&#10;&#10;Descrizione generata automaticamente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549315" y="5511905"/>
            <a:ext cx="957876" cy="95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Altitudo">
            <a:extLst>
              <a:ext uri="{FF2B5EF4-FFF2-40B4-BE49-F238E27FC236}">
                <a16:creationId xmlns:a16="http://schemas.microsoft.com/office/drawing/2014/main" id="{50E1E359-05F6-CCD9-960B-1513D9E42A1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14" b="29765"/>
          <a:stretch/>
        </p:blipFill>
        <p:spPr bwMode="auto">
          <a:xfrm>
            <a:off x="290754" y="4192241"/>
            <a:ext cx="3179350" cy="772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1449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 txBox="1">
            <a:spLocks noGrp="1"/>
          </p:cNvSpPr>
          <p:nvPr>
            <p:ph type="ctrTitle"/>
          </p:nvPr>
        </p:nvSpPr>
        <p:spPr>
          <a:xfrm>
            <a:off x="1524001" y="1122364"/>
            <a:ext cx="9144001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6000"/>
              <a:buFont typeface="Quattrocento Sans"/>
              <a:buNone/>
              <a:defRPr sz="6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1"/>
          <p:cNvSpPr txBox="1">
            <a:spLocks noGrp="1"/>
          </p:cNvSpPr>
          <p:nvPr>
            <p:ph type="subTitle" idx="1"/>
          </p:nvPr>
        </p:nvSpPr>
        <p:spPr>
          <a:xfrm>
            <a:off x="1524001" y="3602038"/>
            <a:ext cx="914400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9" name="Google Shape;249;p4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41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41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 type="obj">
  <p:cSld name="OBJECT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4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5" name="Google Shape;255;p4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42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42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258" name="Google Shape;258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59120" y="3357282"/>
            <a:ext cx="2747784" cy="2747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and Content">
  <p:cSld name="4_Title and Content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2" name="Google Shape;262;p4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43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43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265" name="Google Shape;265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06349" y="4259263"/>
            <a:ext cx="2578100" cy="19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and Content">
  <p:cSld name="5_Title and Conten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9" name="Google Shape;269;p4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4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44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272" name="Google Shape;272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296400" y="4001295"/>
            <a:ext cx="2295406" cy="228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and Content">
  <p:cSld name="6_Title and Content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6" name="Google Shape;276;p4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45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279" name="Google Shape;279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39201" y="4001294"/>
            <a:ext cx="3009900" cy="21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and Content">
  <p:cSld name="7_Title and Content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3" name="Google Shape;283;p4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46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46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30059">
            <a:off x="9124385" y="3485665"/>
            <a:ext cx="2882150" cy="26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and Content">
  <p:cSld name="8_Title and Content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0" name="Google Shape;290;p4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47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47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232901" y="3675529"/>
            <a:ext cx="21209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and Content">
  <p:cSld name="9_Title and Content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7" name="Google Shape;297;p4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48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48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00" name="Google Shape;300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232901" y="4375150"/>
            <a:ext cx="257810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and Content">
  <p:cSld name="10_Title and Content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4" name="Google Shape;304;p4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49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49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07" name="Google Shape;307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58053" y="4044158"/>
            <a:ext cx="2603500" cy="222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and Content">
  <p:cSld name="11_Title and Content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1" name="Google Shape;311;p5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50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50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14" name="Google Shape;314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39941" y="4001295"/>
            <a:ext cx="2590800" cy="21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and Content">
  <p:cSld name="12_Title and Content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8" name="Google Shape;318;p5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51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51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21" name="Google Shape;321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4432" y="3659901"/>
            <a:ext cx="24765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and Content">
  <p:cSld name="13_Title and Content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5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5" name="Google Shape;325;p5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52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52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28" name="Google Shape;328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27475" y="3635711"/>
            <a:ext cx="2370080" cy="2541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and Content">
  <p:cSld name="15_Title and Content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5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2" name="Google Shape;332;p5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53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53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35" name="Google Shape;335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65558" y="3834586"/>
            <a:ext cx="2531999" cy="1875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and Content">
  <p:cSld name="16_Title and Content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9" name="Google Shape;339;p5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54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54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42" name="Google Shape;342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30872" y="3429001"/>
            <a:ext cx="2404233" cy="2518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Title and Content">
  <p:cSld name="17_Title and Content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5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6" name="Google Shape;346;p5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55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55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49" name="Google Shape;349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76107" y="3428999"/>
            <a:ext cx="2062548" cy="2518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Title and Content">
  <p:cSld name="18_Title and Content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5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3" name="Google Shape;353;p5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56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56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56" name="Google Shape;356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245574" y="3731258"/>
            <a:ext cx="2552700" cy="22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and Content">
  <p:cSld name="19_Title and Content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5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0" name="Google Shape;360;p5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57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57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63" name="Google Shape;363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49710" y="3671421"/>
            <a:ext cx="2476500" cy="22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"/>
            <a:ext cx="12192000" cy="710647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50" name="Google Shape;5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3108" y="3543208"/>
            <a:ext cx="3660693" cy="2813143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2"/>
          <p:cNvSpPr txBox="1"/>
          <p:nvPr/>
        </p:nvSpPr>
        <p:spPr>
          <a:xfrm>
            <a:off x="838200" y="365125"/>
            <a:ext cx="10515600" cy="180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Quattrocento Sans"/>
              <a:buNone/>
            </a:pPr>
            <a:r>
              <a:rPr lang="en-US" sz="60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Questions?</a:t>
            </a: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and Content">
  <p:cSld name="20_Title and Content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5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7" name="Google Shape;367;p5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58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58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70" name="Google Shape;370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25741" y="3979863"/>
            <a:ext cx="1917700" cy="219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Title and Content">
  <p:cSld name="21_Title and Content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5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4" name="Google Shape;374;p5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59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59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77" name="Google Shape;377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53364" y="3967163"/>
            <a:ext cx="2070100" cy="22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Title and Content">
  <p:cSld name="22_Title and Content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6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1" name="Google Shape;381;p6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60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60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84" name="Google Shape;384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47617" y="3954463"/>
            <a:ext cx="2603500" cy="222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and Content">
  <p:cSld name="23_Title and Content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8" name="Google Shape;388;p6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61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61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91" name="Google Shape;391;p6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72264" y="4271963"/>
            <a:ext cx="25908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and Content">
  <p:cSld name="24_Title and Content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6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5" name="Google Shape;395;p6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62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62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398" name="Google Shape;398;p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17106" y="4259263"/>
            <a:ext cx="2578100" cy="19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and Content">
  <p:cSld name="25_Title and Content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2" name="Google Shape;402;p6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63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63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405" name="Google Shape;405;p6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39201" y="3829050"/>
            <a:ext cx="29845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and Content">
  <p:cSld name="26_Title and Content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6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9" name="Google Shape;409;p6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64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64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412" name="Google Shape;412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01846" y="3624263"/>
            <a:ext cx="2590800" cy="25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6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6" name="Google Shape;416;p6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65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65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2" name="Google Shape;422;p6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66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66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7"/>
          <p:cNvSpPr txBox="1"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6000"/>
              <a:buFont typeface="Quattrocento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67"/>
          <p:cNvSpPr txBox="1"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2000"/>
              <a:buNone/>
              <a:defRPr sz="2000">
                <a:solidFill>
                  <a:srgbClr val="8F8ABD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800"/>
              <a:buNone/>
              <a:defRPr sz="1800">
                <a:solidFill>
                  <a:srgbClr val="8F8ABD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ABD"/>
              </a:buClr>
              <a:buSzPts val="1600"/>
              <a:buNone/>
              <a:defRPr sz="1600">
                <a:solidFill>
                  <a:srgbClr val="8F8ABD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6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67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67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"/>
            <a:ext cx="12192000" cy="7106479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79929" y="2660555"/>
            <a:ext cx="8370900" cy="1785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Quattrocento Sans"/>
              <a:buNone/>
              <a:defRPr sz="6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779929" y="4767371"/>
            <a:ext cx="8370899" cy="784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30059">
            <a:off x="9025516" y="2939508"/>
            <a:ext cx="3291797" cy="3012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68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4" name="Google Shape;434;p68"/>
          <p:cNvSpPr txBox="1">
            <a:spLocks noGrp="1"/>
          </p:cNvSpPr>
          <p:nvPr>
            <p:ph type="body" idx="2"/>
          </p:nvPr>
        </p:nvSpPr>
        <p:spPr>
          <a:xfrm>
            <a:off x="6172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5" name="Google Shape;435;p6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68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68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9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69"/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1" name="Google Shape;441;p69"/>
          <p:cNvSpPr txBox="1">
            <a:spLocks noGrp="1"/>
          </p:cNvSpPr>
          <p:nvPr>
            <p:ph type="body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2" name="Google Shape;442;p6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3" name="Google Shape;443;p6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4" name="Google Shape;444;p6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69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69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Sample">
  <p:cSld name="Code Sample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7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latin typeface="Consolas"/>
                <a:ea typeface="Consolas"/>
                <a:cs typeface="Consolas"/>
                <a:sym typeface="Consola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0" name="Google Shape;450;p7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70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70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7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71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71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graphicFrame>
        <p:nvGraphicFramePr>
          <p:cNvPr id="457" name="Google Shape;457;p71"/>
          <p:cNvGraphicFramePr/>
          <p:nvPr/>
        </p:nvGraphicFramePr>
        <p:xfrm>
          <a:off x="2032001" y="71966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gress">
  <p:cSld name="Progress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7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1" name="Google Shape;461;p72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72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7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73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7" name="Google Shape;467;p73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74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74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5"/>
          <p:cNvSpPr txBox="1"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3200"/>
              <a:buFont typeface="Quattrocen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4" name="Google Shape;474;p75"/>
          <p:cNvSpPr txBox="1">
            <a:spLocks noGrp="1"/>
          </p:cNvSpPr>
          <p:nvPr>
            <p:ph type="body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75" name="Google Shape;475;p75"/>
          <p:cNvSpPr txBox="1">
            <a:spLocks noGrp="1"/>
          </p:cNvSpPr>
          <p:nvPr>
            <p:ph type="body" idx="2"/>
          </p:nvPr>
        </p:nvSpPr>
        <p:spPr>
          <a:xfrm>
            <a:off x="839789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6" name="Google Shape;476;p7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75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75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6"/>
          <p:cNvSpPr txBox="1"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3200"/>
              <a:buFont typeface="Quattrocen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76"/>
          <p:cNvSpPr>
            <a:spLocks noGrp="1"/>
          </p:cNvSpPr>
          <p:nvPr>
            <p:ph type="pic" idx="2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482" name="Google Shape;482;p76"/>
          <p:cNvSpPr txBox="1">
            <a:spLocks noGrp="1"/>
          </p:cNvSpPr>
          <p:nvPr>
            <p:ph type="body" idx="1"/>
          </p:nvPr>
        </p:nvSpPr>
        <p:spPr>
          <a:xfrm>
            <a:off x="839789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83" name="Google Shape;483;p7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76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76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Slide">
  <p:cSld name="4_Title Slide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77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77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490" name="Google Shape;490;p7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93108" y="3543208"/>
            <a:ext cx="3660693" cy="2813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7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77"/>
          <p:cNvSpPr txBox="1"/>
          <p:nvPr/>
        </p:nvSpPr>
        <p:spPr>
          <a:xfrm>
            <a:off x="838200" y="365125"/>
            <a:ext cx="10515600" cy="158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Quattrocento Sans"/>
              <a:buNone/>
            </a:pPr>
            <a:r>
              <a:rPr lang="en-US" sz="60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Questions?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"/>
            <a:ext cx="12192000" cy="710647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779929" y="2660555"/>
            <a:ext cx="8370900" cy="1785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Quattrocento Sans"/>
              <a:buNone/>
              <a:defRPr sz="6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779929" y="4767371"/>
            <a:ext cx="8370899" cy="784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30059">
            <a:off x="9025516" y="2939508"/>
            <a:ext cx="3291797" cy="3012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Layout personalizzato">
  <p:cSld name="1_Layout personalizzato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78" descr="A close up of a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Layout personalizzato">
  <p:cSld name="2_Layout personalizzato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p79" descr="A picture containing water, person, flying, blu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7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Layout personalizzato">
  <p:cSld name="3_Layout personalizzato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p80" descr="A picture containing umbrella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8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85FDF"/>
              </a:buClr>
              <a:buSzPts val="4400"/>
              <a:buFont typeface="Quattrocento Sans"/>
              <a:buNone/>
              <a:defRPr>
                <a:solidFill>
                  <a:srgbClr val="785FD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Layout personalizzato">
  <p:cSld name="4_Layout personalizzato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8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85FDF"/>
              </a:buClr>
              <a:buSzPts val="4400"/>
              <a:buFont typeface="Quattrocento Sans"/>
              <a:buNone/>
              <a:defRPr>
                <a:solidFill>
                  <a:srgbClr val="785FD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>
  <p:cSld name="2_Title and Conte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06349" y="4259263"/>
            <a:ext cx="2578100" cy="19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296400" y="4001295"/>
            <a:ext cx="2295406" cy="228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56.xml"/><Relationship Id="rId39" Type="http://schemas.openxmlformats.org/officeDocument/2006/relationships/slideLayout" Target="../slideLayouts/slideLayout69.xml"/><Relationship Id="rId21" Type="http://schemas.openxmlformats.org/officeDocument/2006/relationships/slideLayout" Target="../slideLayouts/slideLayout51.xml"/><Relationship Id="rId34" Type="http://schemas.openxmlformats.org/officeDocument/2006/relationships/slideLayout" Target="../slideLayouts/slideLayout64.xml"/><Relationship Id="rId42" Type="http://schemas.openxmlformats.org/officeDocument/2006/relationships/slideLayout" Target="../slideLayouts/slideLayout72.xml"/><Relationship Id="rId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9" Type="http://schemas.openxmlformats.org/officeDocument/2006/relationships/slideLayout" Target="../slideLayouts/slideLayout59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54.xml"/><Relationship Id="rId32" Type="http://schemas.openxmlformats.org/officeDocument/2006/relationships/slideLayout" Target="../slideLayouts/slideLayout62.xml"/><Relationship Id="rId37" Type="http://schemas.openxmlformats.org/officeDocument/2006/relationships/slideLayout" Target="../slideLayouts/slideLayout67.xml"/><Relationship Id="rId40" Type="http://schemas.openxmlformats.org/officeDocument/2006/relationships/slideLayout" Target="../slideLayouts/slideLayout70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53.xml"/><Relationship Id="rId28" Type="http://schemas.openxmlformats.org/officeDocument/2006/relationships/slideLayout" Target="../slideLayouts/slideLayout58.xml"/><Relationship Id="rId36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31" Type="http://schemas.openxmlformats.org/officeDocument/2006/relationships/slideLayout" Target="../slideLayouts/slideLayout61.xml"/><Relationship Id="rId44" Type="http://schemas.openxmlformats.org/officeDocument/2006/relationships/theme" Target="../theme/theme2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52.xml"/><Relationship Id="rId27" Type="http://schemas.openxmlformats.org/officeDocument/2006/relationships/slideLayout" Target="../slideLayouts/slideLayout57.xml"/><Relationship Id="rId30" Type="http://schemas.openxmlformats.org/officeDocument/2006/relationships/slideLayout" Target="../slideLayouts/slideLayout60.xml"/><Relationship Id="rId35" Type="http://schemas.openxmlformats.org/officeDocument/2006/relationships/slideLayout" Target="../slideLayouts/slideLayout65.xml"/><Relationship Id="rId43" Type="http://schemas.openxmlformats.org/officeDocument/2006/relationships/slideLayout" Target="../slideLayouts/slideLayout73.xml"/><Relationship Id="rId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5" Type="http://schemas.openxmlformats.org/officeDocument/2006/relationships/slideLayout" Target="../slideLayouts/slideLayout55.xml"/><Relationship Id="rId33" Type="http://schemas.openxmlformats.org/officeDocument/2006/relationships/slideLayout" Target="../slideLayouts/slideLayout63.xml"/><Relationship Id="rId38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50.xml"/><Relationship Id="rId41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  <a:defRPr sz="44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15" name="Google Shape;15;p7" descr="Immagine che contiene disegnando, segnale&#10;&#10;Descrizione generata automaticamente"/>
          <p:cNvPicPr preferRelativeResize="0"/>
          <p:nvPr/>
        </p:nvPicPr>
        <p:blipFill rotWithShape="1">
          <a:blip r:embed="rId32">
            <a:alphaModFix/>
          </a:blip>
          <a:srcRect/>
          <a:stretch/>
        </p:blipFill>
        <p:spPr>
          <a:xfrm>
            <a:off x="11590804" y="6318717"/>
            <a:ext cx="440391" cy="44039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26C0"/>
              </a:buClr>
              <a:buSzPts val="4400"/>
              <a:buFont typeface="Quattrocento Sans"/>
              <a:buNone/>
              <a:defRPr sz="4400" b="0" i="0" u="none" strike="noStrike" cap="none">
                <a:solidFill>
                  <a:srgbClr val="4826C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4" name="Google Shape;224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3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38"/>
          <p:cNvSpPr txBox="1">
            <a:spLocks noGrp="1"/>
          </p:cNvSpPr>
          <p:nvPr>
            <p:ph type="ft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7" name="Google Shape;227;p38"/>
          <p:cNvSpPr txBox="1">
            <a:spLocks noGrp="1"/>
          </p:cNvSpPr>
          <p:nvPr>
            <p:ph type="sldNum" idx="12"/>
          </p:nvPr>
        </p:nvSpPr>
        <p:spPr>
          <a:xfrm>
            <a:off x="8610599" y="6356351"/>
            <a:ext cx="274320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</a:t>
            </a: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228" name="Google Shape;228;p38" descr="Immagine che contiene disegnando, segnale&#10;&#10;Descrizione generata automaticamente"/>
          <p:cNvPicPr preferRelativeResize="0"/>
          <p:nvPr/>
        </p:nvPicPr>
        <p:blipFill rotWithShape="1">
          <a:blip r:embed="rId45">
            <a:alphaModFix/>
          </a:blip>
          <a:srcRect/>
          <a:stretch/>
        </p:blipFill>
        <p:spPr>
          <a:xfrm>
            <a:off x="11590804" y="6318717"/>
            <a:ext cx="440391" cy="44039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723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  <p:sldLayoutId id="2147483712" r:id="rId33"/>
    <p:sldLayoutId id="2147483713" r:id="rId34"/>
    <p:sldLayoutId id="2147483714" r:id="rId35"/>
    <p:sldLayoutId id="2147483715" r:id="rId36"/>
    <p:sldLayoutId id="2147483716" r:id="rId37"/>
    <p:sldLayoutId id="2147483717" r:id="rId38"/>
    <p:sldLayoutId id="2147483718" r:id="rId39"/>
    <p:sldLayoutId id="2147483719" r:id="rId40"/>
    <p:sldLayoutId id="2147483720" r:id="rId41"/>
    <p:sldLayoutId id="2147483721" r:id="rId42"/>
    <p:sldLayoutId id="2147483722" r:id="rId4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8.png"/><Relationship Id="rId3" Type="http://schemas.openxmlformats.org/officeDocument/2006/relationships/image" Target="../media/image31.png"/><Relationship Id="rId7" Type="http://schemas.openxmlformats.org/officeDocument/2006/relationships/image" Target="../media/image5.pn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10.png"/><Relationship Id="rId9" Type="http://schemas.openxmlformats.org/officeDocument/2006/relationships/image" Target="../media/image7.png"/><Relationship Id="rId14" Type="http://schemas.openxmlformats.org/officeDocument/2006/relationships/image" Target="../media/image39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8.png"/><Relationship Id="rId3" Type="http://schemas.openxmlformats.org/officeDocument/2006/relationships/image" Target="../media/image26.png"/><Relationship Id="rId7" Type="http://schemas.openxmlformats.org/officeDocument/2006/relationships/image" Target="../media/image5.pn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10.png"/><Relationship Id="rId9" Type="http://schemas.openxmlformats.org/officeDocument/2006/relationships/image" Target="../media/image7.png"/><Relationship Id="rId14" Type="http://schemas.openxmlformats.org/officeDocument/2006/relationships/image" Target="../media/image39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1"/>
          <p:cNvSpPr/>
          <p:nvPr/>
        </p:nvSpPr>
        <p:spPr>
          <a:xfrm>
            <a:off x="1" y="0"/>
            <a:ext cx="12192001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1"/>
          <p:cNvSpPr/>
          <p:nvPr/>
        </p:nvSpPr>
        <p:spPr>
          <a:xfrm rot="10800000" flipH="1">
            <a:off x="0" y="-478"/>
            <a:ext cx="8896786" cy="6858478"/>
          </a:xfrm>
          <a:custGeom>
            <a:avLst/>
            <a:gdLst/>
            <a:ahLst/>
            <a:cxnLst/>
            <a:rect l="l" t="t" r="r" b="b"/>
            <a:pathLst>
              <a:path w="8896786" h="6858478" extrusionOk="0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rgbClr val="4727C7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1"/>
          <p:cNvSpPr/>
          <p:nvPr/>
        </p:nvSpPr>
        <p:spPr>
          <a:xfrm rot="10800000" flipH="1">
            <a:off x="0" y="-479"/>
            <a:ext cx="8096249" cy="6858479"/>
          </a:xfrm>
          <a:custGeom>
            <a:avLst/>
            <a:gdLst/>
            <a:ahLst/>
            <a:cxnLst/>
            <a:rect l="l" t="t" r="r" b="b"/>
            <a:pathLst>
              <a:path w="8096249" h="6858479" extrusionOk="0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rgbClr val="472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1"/>
          <p:cNvSpPr txBox="1">
            <a:spLocks noGrp="1"/>
          </p:cNvSpPr>
          <p:nvPr>
            <p:ph type="ctrTitle" idx="4294967295"/>
          </p:nvPr>
        </p:nvSpPr>
        <p:spPr>
          <a:xfrm>
            <a:off x="169637" y="1034414"/>
            <a:ext cx="7474327" cy="83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Quattrocento Sans"/>
              <a:buNone/>
            </a:pPr>
            <a:r>
              <a:rPr lang="en-US" sz="60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.NET Conference 2023</a:t>
            </a:r>
            <a:endParaRPr/>
          </a:p>
        </p:txBody>
      </p:sp>
      <p:pic>
        <p:nvPicPr>
          <p:cNvPr id="514" name="Google Shape;51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8430" y="1785947"/>
            <a:ext cx="4585401" cy="3371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1" descr="Immagine che contiene testo, clipart, grafica vettoriale, segnale&#10;&#10;Descrizione generat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99058" y="655890"/>
            <a:ext cx="822093" cy="8220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772E2717-D218-D7DA-05A8-2087B34E5D6F}"/>
              </a:ext>
            </a:extLst>
          </p:cNvPr>
          <p:cNvGrpSpPr/>
          <p:nvPr/>
        </p:nvGrpSpPr>
        <p:grpSpPr>
          <a:xfrm>
            <a:off x="0" y="5268160"/>
            <a:ext cx="12192000" cy="1239996"/>
            <a:chOff x="0" y="5268160"/>
            <a:chExt cx="12192000" cy="1239996"/>
          </a:xfrm>
        </p:grpSpPr>
        <p:grpSp>
          <p:nvGrpSpPr>
            <p:cNvPr id="516" name="Google Shape;516;p1"/>
            <p:cNvGrpSpPr/>
            <p:nvPr/>
          </p:nvGrpSpPr>
          <p:grpSpPr>
            <a:xfrm>
              <a:off x="0" y="5268160"/>
              <a:ext cx="12192000" cy="1239996"/>
              <a:chOff x="89896" y="5269906"/>
              <a:chExt cx="12192000" cy="1239996"/>
            </a:xfrm>
          </p:grpSpPr>
          <p:sp>
            <p:nvSpPr>
              <p:cNvPr id="517" name="Google Shape;517;p1"/>
              <p:cNvSpPr/>
              <p:nvPr/>
            </p:nvSpPr>
            <p:spPr>
              <a:xfrm>
                <a:off x="89896" y="5269906"/>
                <a:ext cx="12192000" cy="112786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18" name="Google Shape;518;p1"/>
              <p:cNvPicPr preferRelativeResize="0"/>
              <p:nvPr/>
            </p:nvPicPr>
            <p:blipFill rotWithShape="1">
              <a:blip r:embed="rId5">
                <a:alphaModFix/>
              </a:blip>
              <a:srcRect t="25716" b="25625"/>
              <a:stretch/>
            </p:blipFill>
            <p:spPr>
              <a:xfrm>
                <a:off x="169637" y="5480882"/>
                <a:ext cx="2948702" cy="7174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19" name="Google Shape;519;p1"/>
              <p:cNvPicPr preferRelativeResize="0"/>
              <p:nvPr/>
            </p:nvPicPr>
            <p:blipFill rotWithShape="1">
              <a:blip r:embed="rId6">
                <a:alphaModFix/>
              </a:blip>
              <a:srcRect t="20190" b="25625"/>
              <a:stretch/>
            </p:blipFill>
            <p:spPr>
              <a:xfrm>
                <a:off x="3237193" y="5460839"/>
                <a:ext cx="2948703" cy="7988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20" name="Google Shape;520;p1"/>
              <p:cNvPicPr preferRelativeResize="0"/>
              <p:nvPr/>
            </p:nvPicPr>
            <p:blipFill rotWithShape="1">
              <a:blip r:embed="rId7">
                <a:alphaModFix/>
              </a:blip>
              <a:srcRect l="4726" t="20069" r="6364" b="20697"/>
              <a:stretch/>
            </p:blipFill>
            <p:spPr>
              <a:xfrm>
                <a:off x="8837000" y="5325344"/>
                <a:ext cx="1603045" cy="53397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21" name="Google Shape;521;p1"/>
              <p:cNvPicPr preferRelativeResize="0"/>
              <p:nvPr/>
            </p:nvPicPr>
            <p:blipFill rotWithShape="1">
              <a:blip r:embed="rId8">
                <a:alphaModFix/>
              </a:blip>
              <a:srcRect l="10365" t="20279" r="10338" b="19576"/>
              <a:stretch/>
            </p:blipFill>
            <p:spPr>
              <a:xfrm>
                <a:off x="10674228" y="5405485"/>
                <a:ext cx="1095809" cy="41557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22" name="Google Shape;522;p1"/>
              <p:cNvPicPr preferRelativeResize="0"/>
              <p:nvPr/>
            </p:nvPicPr>
            <p:blipFill rotWithShape="1">
              <a:blip r:embed="rId9">
                <a:alphaModFix/>
              </a:blip>
              <a:srcRect l="15501" t="8881" r="14941" b="11089"/>
              <a:stretch/>
            </p:blipFill>
            <p:spPr>
              <a:xfrm>
                <a:off x="8864214" y="5941270"/>
                <a:ext cx="872086" cy="50903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23" name="Google Shape;523;p1"/>
              <p:cNvPicPr preferRelativeResize="0"/>
              <p:nvPr/>
            </p:nvPicPr>
            <p:blipFill rotWithShape="1">
              <a:blip r:embed="rId10">
                <a:alphaModFix/>
              </a:blip>
              <a:srcRect l="4726" t="24545" r="6364" b="25105"/>
              <a:stretch/>
            </p:blipFill>
            <p:spPr>
              <a:xfrm>
                <a:off x="6975026" y="5922819"/>
                <a:ext cx="1649927" cy="46717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24" name="Google Shape;524;p1" descr="Immagine che contiene testo, bigliettodavisita, grafica vettoriale&#10;&#10;Descrizione generata automaticamente"/>
              <p:cNvPicPr preferRelativeResize="0"/>
              <p:nvPr/>
            </p:nvPicPr>
            <p:blipFill rotWithShape="1">
              <a:blip r:embed="rId11">
                <a:alphaModFix/>
              </a:blip>
              <a:srcRect l="13928" t="7909" r="12948" b="7531"/>
              <a:stretch/>
            </p:blipFill>
            <p:spPr>
              <a:xfrm>
                <a:off x="11033365" y="5815048"/>
                <a:ext cx="600902" cy="69485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25" name="Google Shape;525;p1" descr="Immagine che contiene silhouette&#10;&#10;Descrizione generata automaticamente"/>
              <p:cNvPicPr preferRelativeResize="0"/>
              <p:nvPr/>
            </p:nvPicPr>
            <p:blipFill rotWithShape="1">
              <a:blip r:embed="rId12">
                <a:alphaModFix/>
              </a:blip>
              <a:srcRect l="16626" t="9527" r="16628" b="8580"/>
              <a:stretch/>
            </p:blipFill>
            <p:spPr>
              <a:xfrm>
                <a:off x="9933681" y="5881422"/>
                <a:ext cx="955273" cy="53397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" name="Elemento grafico 2">
              <a:extLst>
                <a:ext uri="{FF2B5EF4-FFF2-40B4-BE49-F238E27FC236}">
                  <a16:creationId xmlns:a16="http://schemas.microsoft.com/office/drawing/2014/main" id="{B0D40539-3874-B96A-B7D2-5B4C5C8B8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779523" y="5409499"/>
              <a:ext cx="1633186" cy="29668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"/>
          <p:cNvSpPr/>
          <p:nvPr/>
        </p:nvSpPr>
        <p:spPr>
          <a:xfrm>
            <a:off x="1" y="0"/>
            <a:ext cx="12192001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2"/>
          <p:cNvSpPr/>
          <p:nvPr/>
        </p:nvSpPr>
        <p:spPr>
          <a:xfrm rot="10800000" flipH="1">
            <a:off x="0" y="-478"/>
            <a:ext cx="8896786" cy="6858478"/>
          </a:xfrm>
          <a:custGeom>
            <a:avLst/>
            <a:gdLst/>
            <a:ahLst/>
            <a:cxnLst/>
            <a:rect l="l" t="t" r="r" b="b"/>
            <a:pathLst>
              <a:path w="8896786" h="6858478" extrusionOk="0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rgbClr val="4727C7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2"/>
          <p:cNvSpPr/>
          <p:nvPr/>
        </p:nvSpPr>
        <p:spPr>
          <a:xfrm rot="10800000" flipH="1">
            <a:off x="0" y="-479"/>
            <a:ext cx="8096249" cy="6858479"/>
          </a:xfrm>
          <a:custGeom>
            <a:avLst/>
            <a:gdLst/>
            <a:ahLst/>
            <a:cxnLst/>
            <a:rect l="l" t="t" r="r" b="b"/>
            <a:pathLst>
              <a:path w="8096249" h="6858479" extrusionOk="0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rgbClr val="472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4" name="Google Shape;53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49520" y="1378677"/>
            <a:ext cx="3071757" cy="3750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2" descr="Immagine che contiene testo, clipart, grafica vettoriale, segnale&#10;&#10;Descrizione generat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82684" y="452018"/>
            <a:ext cx="822093" cy="8220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954538F6-D3FE-85AC-3080-E46B0F99612D}"/>
              </a:ext>
            </a:extLst>
          </p:cNvPr>
          <p:cNvGrpSpPr/>
          <p:nvPr/>
        </p:nvGrpSpPr>
        <p:grpSpPr>
          <a:xfrm>
            <a:off x="0" y="5268160"/>
            <a:ext cx="12192000" cy="1239996"/>
            <a:chOff x="0" y="5268160"/>
            <a:chExt cx="12192000" cy="1239996"/>
          </a:xfrm>
        </p:grpSpPr>
        <p:grpSp>
          <p:nvGrpSpPr>
            <p:cNvPr id="3" name="Google Shape;516;p1">
              <a:extLst>
                <a:ext uri="{FF2B5EF4-FFF2-40B4-BE49-F238E27FC236}">
                  <a16:creationId xmlns:a16="http://schemas.microsoft.com/office/drawing/2014/main" id="{D32B54F5-8597-4CBA-26EB-BCF5913E5133}"/>
                </a:ext>
              </a:extLst>
            </p:cNvPr>
            <p:cNvGrpSpPr/>
            <p:nvPr/>
          </p:nvGrpSpPr>
          <p:grpSpPr>
            <a:xfrm>
              <a:off x="0" y="5268160"/>
              <a:ext cx="12192000" cy="1239996"/>
              <a:chOff x="89896" y="5269906"/>
              <a:chExt cx="12192000" cy="1239996"/>
            </a:xfrm>
          </p:grpSpPr>
          <p:sp>
            <p:nvSpPr>
              <p:cNvPr id="5" name="Google Shape;517;p1">
                <a:extLst>
                  <a:ext uri="{FF2B5EF4-FFF2-40B4-BE49-F238E27FC236}">
                    <a16:creationId xmlns:a16="http://schemas.microsoft.com/office/drawing/2014/main" id="{A2070924-A227-93BA-51C2-B611BE4F8BA0}"/>
                  </a:ext>
                </a:extLst>
              </p:cNvPr>
              <p:cNvSpPr/>
              <p:nvPr/>
            </p:nvSpPr>
            <p:spPr>
              <a:xfrm>
                <a:off x="89896" y="5269906"/>
                <a:ext cx="12192000" cy="112786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6" name="Google Shape;518;p1">
                <a:extLst>
                  <a:ext uri="{FF2B5EF4-FFF2-40B4-BE49-F238E27FC236}">
                    <a16:creationId xmlns:a16="http://schemas.microsoft.com/office/drawing/2014/main" id="{7D7ACC06-CC40-4028-84F5-058E4CC9EA70}"/>
                  </a:ext>
                </a:extLst>
              </p:cNvPr>
              <p:cNvPicPr preferRelativeResize="0"/>
              <p:nvPr/>
            </p:nvPicPr>
            <p:blipFill rotWithShape="1">
              <a:blip r:embed="rId5">
                <a:alphaModFix/>
              </a:blip>
              <a:srcRect t="25716" b="25625"/>
              <a:stretch/>
            </p:blipFill>
            <p:spPr>
              <a:xfrm>
                <a:off x="169637" y="5480882"/>
                <a:ext cx="2948702" cy="7174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" name="Google Shape;519;p1">
                <a:extLst>
                  <a:ext uri="{FF2B5EF4-FFF2-40B4-BE49-F238E27FC236}">
                    <a16:creationId xmlns:a16="http://schemas.microsoft.com/office/drawing/2014/main" id="{E46BA803-3636-3755-31D4-4D6B6A452A5E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 t="20190" b="25625"/>
              <a:stretch/>
            </p:blipFill>
            <p:spPr>
              <a:xfrm>
                <a:off x="3237193" y="5460839"/>
                <a:ext cx="2948703" cy="7988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" name="Google Shape;520;p1">
                <a:extLst>
                  <a:ext uri="{FF2B5EF4-FFF2-40B4-BE49-F238E27FC236}">
                    <a16:creationId xmlns:a16="http://schemas.microsoft.com/office/drawing/2014/main" id="{8E78A4DF-787A-7843-6B22-50BA9FC0DE2F}"/>
                  </a:ext>
                </a:extLst>
              </p:cNvPr>
              <p:cNvPicPr preferRelativeResize="0"/>
              <p:nvPr/>
            </p:nvPicPr>
            <p:blipFill rotWithShape="1">
              <a:blip r:embed="rId7">
                <a:alphaModFix/>
              </a:blip>
              <a:srcRect l="4726" t="20069" r="6364" b="20697"/>
              <a:stretch/>
            </p:blipFill>
            <p:spPr>
              <a:xfrm>
                <a:off x="8837000" y="5325344"/>
                <a:ext cx="1603045" cy="53397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" name="Google Shape;521;p1">
                <a:extLst>
                  <a:ext uri="{FF2B5EF4-FFF2-40B4-BE49-F238E27FC236}">
                    <a16:creationId xmlns:a16="http://schemas.microsoft.com/office/drawing/2014/main" id="{21614D04-AC1E-A0A5-AE8D-5D0FF935D860}"/>
                  </a:ext>
                </a:extLst>
              </p:cNvPr>
              <p:cNvPicPr preferRelativeResize="0"/>
              <p:nvPr/>
            </p:nvPicPr>
            <p:blipFill rotWithShape="1">
              <a:blip r:embed="rId8">
                <a:alphaModFix/>
              </a:blip>
              <a:srcRect l="10365" t="20279" r="10338" b="19576"/>
              <a:stretch/>
            </p:blipFill>
            <p:spPr>
              <a:xfrm>
                <a:off x="10674228" y="5405485"/>
                <a:ext cx="1095809" cy="41557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" name="Google Shape;522;p1">
                <a:extLst>
                  <a:ext uri="{FF2B5EF4-FFF2-40B4-BE49-F238E27FC236}">
                    <a16:creationId xmlns:a16="http://schemas.microsoft.com/office/drawing/2014/main" id="{D142AB34-E431-C8A3-96DC-25994033C721}"/>
                  </a:ext>
                </a:extLst>
              </p:cNvPr>
              <p:cNvPicPr preferRelativeResize="0"/>
              <p:nvPr/>
            </p:nvPicPr>
            <p:blipFill rotWithShape="1">
              <a:blip r:embed="rId9">
                <a:alphaModFix/>
              </a:blip>
              <a:srcRect l="15501" t="8881" r="14941" b="11089"/>
              <a:stretch/>
            </p:blipFill>
            <p:spPr>
              <a:xfrm>
                <a:off x="8864214" y="5941270"/>
                <a:ext cx="872086" cy="50903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" name="Google Shape;523;p1">
                <a:extLst>
                  <a:ext uri="{FF2B5EF4-FFF2-40B4-BE49-F238E27FC236}">
                    <a16:creationId xmlns:a16="http://schemas.microsoft.com/office/drawing/2014/main" id="{9A6F722D-689E-E0AA-00C6-58FFB530A07A}"/>
                  </a:ext>
                </a:extLst>
              </p:cNvPr>
              <p:cNvPicPr preferRelativeResize="0"/>
              <p:nvPr/>
            </p:nvPicPr>
            <p:blipFill rotWithShape="1">
              <a:blip r:embed="rId10">
                <a:alphaModFix/>
              </a:blip>
              <a:srcRect l="4726" t="24545" r="6364" b="25105"/>
              <a:stretch/>
            </p:blipFill>
            <p:spPr>
              <a:xfrm>
                <a:off x="6975026" y="5922819"/>
                <a:ext cx="1649927" cy="46717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" name="Google Shape;524;p1" descr="Immagine che contiene testo, bigliettodavisita, grafica vettoriale&#10;&#10;Descrizione generata automaticamente">
                <a:extLst>
                  <a:ext uri="{FF2B5EF4-FFF2-40B4-BE49-F238E27FC236}">
                    <a16:creationId xmlns:a16="http://schemas.microsoft.com/office/drawing/2014/main" id="{C85BDD53-5A0F-CBF5-0D1B-205BDA591441}"/>
                  </a:ext>
                </a:extLst>
              </p:cNvPr>
              <p:cNvPicPr preferRelativeResize="0"/>
              <p:nvPr/>
            </p:nvPicPr>
            <p:blipFill rotWithShape="1">
              <a:blip r:embed="rId11">
                <a:alphaModFix/>
              </a:blip>
              <a:srcRect l="13928" t="7909" r="12948" b="7531"/>
              <a:stretch/>
            </p:blipFill>
            <p:spPr>
              <a:xfrm>
                <a:off x="11033365" y="5815048"/>
                <a:ext cx="600902" cy="69485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" name="Google Shape;525;p1" descr="Immagine che contiene silhouette&#10;&#10;Descrizione generata automaticamente">
                <a:extLst>
                  <a:ext uri="{FF2B5EF4-FFF2-40B4-BE49-F238E27FC236}">
                    <a16:creationId xmlns:a16="http://schemas.microsoft.com/office/drawing/2014/main" id="{D2D11267-EB71-E6EA-18A1-EED298B9553D}"/>
                  </a:ext>
                </a:extLst>
              </p:cNvPr>
              <p:cNvPicPr preferRelativeResize="0"/>
              <p:nvPr/>
            </p:nvPicPr>
            <p:blipFill rotWithShape="1">
              <a:blip r:embed="rId12">
                <a:alphaModFix/>
              </a:blip>
              <a:srcRect l="16626" t="9527" r="16628" b="8580"/>
              <a:stretch/>
            </p:blipFill>
            <p:spPr>
              <a:xfrm>
                <a:off x="9933681" y="5881422"/>
                <a:ext cx="955273" cy="53397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4" name="Elemento grafico 3">
              <a:extLst>
                <a:ext uri="{FF2B5EF4-FFF2-40B4-BE49-F238E27FC236}">
                  <a16:creationId xmlns:a16="http://schemas.microsoft.com/office/drawing/2014/main" id="{71757BAD-EE87-60EC-5630-F4FD67C92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779523" y="5409499"/>
              <a:ext cx="1633186" cy="29668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"/>
          <p:cNvSpPr txBox="1">
            <a:spLocks noGrp="1"/>
          </p:cNvSpPr>
          <p:nvPr>
            <p:ph type="title"/>
          </p:nvPr>
        </p:nvSpPr>
        <p:spPr>
          <a:xfrm>
            <a:off x="0" y="328179"/>
            <a:ext cx="121920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attrocento Sans"/>
              <a:buNone/>
            </a:pPr>
            <a:r>
              <a:rPr lang="en-US"/>
              <a:t>SPONSOR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557" name="Google Shape;55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80010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8" lvl="0" indent="-5080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Quattrocento Sans"/>
              <a:buNone/>
            </a:pPr>
            <a:r>
              <a:rPr lang="en-US"/>
              <a:t>Titolo</a:t>
            </a:r>
            <a:endParaRPr/>
          </a:p>
        </p:txBody>
      </p:sp>
      <p:sp>
        <p:nvSpPr>
          <p:cNvPr id="563" name="Google Shape;563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8" lvl="0" indent="-5080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Office PowerPoint</Application>
  <PresentationFormat>Widescreen</PresentationFormat>
  <Paragraphs>7</Paragraphs>
  <Slides>6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6</vt:i4>
      </vt:variant>
    </vt:vector>
  </HeadingPairs>
  <TitlesOfParts>
    <vt:vector size="13" baseType="lpstr">
      <vt:lpstr>Quattrocento Sans</vt:lpstr>
      <vt:lpstr>Segoe UI</vt:lpstr>
      <vt:lpstr>Arial</vt:lpstr>
      <vt:lpstr>Calibri</vt:lpstr>
      <vt:lpstr>Consolas</vt:lpstr>
      <vt:lpstr>3_Office Theme</vt:lpstr>
      <vt:lpstr>1_Office Theme</vt:lpstr>
      <vt:lpstr>.NET Conference 2023</vt:lpstr>
      <vt:lpstr>Presentazione standard di PowerPoint</vt:lpstr>
      <vt:lpstr>SPONSOR</vt:lpstr>
      <vt:lpstr>Agenda</vt:lpstr>
      <vt:lpstr>Titolo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Conference 2023</dc:title>
  <cp:lastModifiedBy>Luca Congiu</cp:lastModifiedBy>
  <cp:revision>8</cp:revision>
  <dcterms:created xsi:type="dcterms:W3CDTF">2020-08-18T20:47:27Z</dcterms:created>
  <dcterms:modified xsi:type="dcterms:W3CDTF">2023-02-25T06:58:33Z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